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2" r:id="rId3"/>
    <p:sldId id="264" r:id="rId4"/>
    <p:sldId id="260" r:id="rId5"/>
    <p:sldId id="261" r:id="rId6"/>
    <p:sldId id="259" r:id="rId7"/>
    <p:sldId id="265" r:id="rId8"/>
    <p:sldId id="258" r:id="rId9"/>
    <p:sldId id="25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3863" autoAdjust="0"/>
  </p:normalViewPr>
  <p:slideViewPr>
    <p:cSldViewPr snapToGrid="0"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-4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1E9BF9-5DE1-45A3-BA01-CA5664A905FF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A83A01-7340-4569-B002-8B434B88EA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3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2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3" name="Freeform 12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1" name="Freeform 10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5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aron.Zimmerman@montgomeryplanning.org" TargetMode="External"/><Relationship Id="rId3" Type="http://schemas.openxmlformats.org/officeDocument/2006/relationships/hyperlink" Target="mailto:Michael.Bello@montgomeryplanning.org" TargetMode="External"/><Relationship Id="rId7" Type="http://schemas.openxmlformats.org/officeDocument/2006/relationships/hyperlink" Target="mailto:Don.Zeigler@montgomeryplanning.org" TargetMode="External"/><Relationship Id="rId2" Type="http://schemas.openxmlformats.org/officeDocument/2006/relationships/hyperlink" Target="http://www.montgomeryplanning.org/rockspr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ancy.sturgeon@montgomeryplanning.org" TargetMode="External"/><Relationship Id="rId5" Type="http://schemas.openxmlformats.org/officeDocument/2006/relationships/hyperlink" Target="mailto:Kristin.Oconnor@montgomeryplanning.org" TargetMode="External"/><Relationship Id="rId4" Type="http://schemas.openxmlformats.org/officeDocument/2006/relationships/hyperlink" Target="mailto:Glenn.Kreger@montgomeryplanning.org" TargetMode="Externa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AREA_2\Master Plans\Rock Spring\0_Preliminary Research\Creative\Rock Spring Banner and MNCPP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1" y="170036"/>
            <a:ext cx="8026008" cy="17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7145" y="1670928"/>
            <a:ext cx="8005135" cy="4343873"/>
            <a:chOff x="377145" y="2066258"/>
            <a:chExt cx="8005135" cy="4343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507" y="2066258"/>
              <a:ext cx="3212773" cy="2141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4" t="5316" b="11799"/>
            <a:stretch/>
          </p:blipFill>
          <p:spPr>
            <a:xfrm>
              <a:off x="377145" y="2066258"/>
              <a:ext cx="4570480" cy="24423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232" y="4279493"/>
              <a:ext cx="3213047" cy="21306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37" b="18885"/>
            <a:stretch/>
          </p:blipFill>
          <p:spPr>
            <a:xfrm>
              <a:off x="377145" y="4606737"/>
              <a:ext cx="4534678" cy="174907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474720" y="258901"/>
            <a:ext cx="4998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Presentation to the North Bethesda Transportation Management District 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</a:rPr>
              <a:t>Advisory </a:t>
            </a:r>
            <a:r>
              <a:rPr lang="en-US" sz="2400" b="1" dirty="0" smtClean="0">
                <a:solidFill>
                  <a:schemeClr val="bg1"/>
                </a:solidFill>
              </a:rPr>
              <a:t>Committee</a:t>
            </a:r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1600" b="1" dirty="0">
                <a:solidFill>
                  <a:schemeClr val="bg1"/>
                </a:solidFill>
              </a:rPr>
              <a:t>July 15, 2015</a:t>
            </a:r>
          </a:p>
        </p:txBody>
      </p:sp>
    </p:spTree>
    <p:extLst>
      <p:ext uri="{BB962C8B-B14F-4D97-AF65-F5344CB8AC3E}">
        <p14:creationId xmlns:p14="http://schemas.microsoft.com/office/powerpoint/2010/main" val="3360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4021" r="62680" b="9965"/>
          <a:stretch/>
        </p:blipFill>
        <p:spPr bwMode="auto">
          <a:xfrm>
            <a:off x="304470" y="199560"/>
            <a:ext cx="8117155" cy="60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88" y="1709928"/>
            <a:ext cx="7973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Re-evaluate a typical suburban office park with an automotive-oriented street network and large parking garages and surface parking spaces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Examine opportunities for the following: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street network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use spaces and amenities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and non-residential uses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environmental measures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needs for the area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to the proposed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transitway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3464" y="252332"/>
            <a:ext cx="8098815" cy="1826928"/>
            <a:chOff x="283464" y="252332"/>
            <a:chExt cx="8098815" cy="1826928"/>
          </a:xfrm>
        </p:grpSpPr>
        <p:grpSp>
          <p:nvGrpSpPr>
            <p:cNvPr id="6" name="Group 5"/>
            <p:cNvGrpSpPr/>
            <p:nvPr/>
          </p:nvGrpSpPr>
          <p:grpSpPr>
            <a:xfrm>
              <a:off x="356271" y="252332"/>
              <a:ext cx="8026008" cy="1724078"/>
              <a:chOff x="356271" y="252332"/>
              <a:chExt cx="8026008" cy="1724078"/>
            </a:xfrm>
          </p:grpSpPr>
          <p:pic>
            <p:nvPicPr>
              <p:cNvPr id="4" name="Picture 2" descr="O:\AREA_2\Master Plans\Rock Spring\0_Preliminary Research\Creative\Rock Spring Banner and MNCPPC log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271" y="252332"/>
                <a:ext cx="8026008" cy="172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486400" y="729650"/>
                <a:ext cx="2798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Purpose</a:t>
                </a:r>
                <a:endPara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83464" y="1709928"/>
              <a:ext cx="8098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6271" y="252332"/>
            <a:ext cx="8026008" cy="1724078"/>
            <a:chOff x="356271" y="252332"/>
            <a:chExt cx="8026008" cy="1724078"/>
          </a:xfrm>
        </p:grpSpPr>
        <p:pic>
          <p:nvPicPr>
            <p:cNvPr id="12" name="Picture 2" descr="O:\AREA_2\Master Plans\Rock Spring\0_Preliminary Research\Creative\Rock Spring Banner and MNCPPC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71" y="252332"/>
              <a:ext cx="8026008" cy="172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76088" y="729650"/>
              <a:ext cx="3008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Park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6271" y="1754126"/>
            <a:ext cx="8022149" cy="3567682"/>
            <a:chOff x="-302803" y="2163754"/>
            <a:chExt cx="8685082" cy="3862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"/>
            <a:stretch/>
          </p:blipFill>
          <p:spPr>
            <a:xfrm>
              <a:off x="5307350" y="4060055"/>
              <a:ext cx="3074929" cy="19662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7576"/>
            <a:stretch/>
          </p:blipFill>
          <p:spPr>
            <a:xfrm>
              <a:off x="-302803" y="2163754"/>
              <a:ext cx="5578891" cy="38625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7"/>
            <a:stretch/>
          </p:blipFill>
          <p:spPr>
            <a:xfrm>
              <a:off x="5379614" y="2163754"/>
              <a:ext cx="3002665" cy="1841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AREA_2\Master Plans\Rock Spring\0_Preliminary Research\Creative\Rock Spring Banner and MNCPP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1" y="170036"/>
            <a:ext cx="8026008" cy="17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8424" y="647354"/>
            <a:ext cx="2798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458" y="1696000"/>
            <a:ext cx="8131584" cy="2716795"/>
            <a:chOff x="198738" y="2898799"/>
            <a:chExt cx="8131584" cy="2716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129" y="2898799"/>
              <a:ext cx="4075193" cy="2716795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" t="13198" r="56123" b="8163"/>
            <a:stretch/>
          </p:blipFill>
          <p:spPr bwMode="auto">
            <a:xfrm>
              <a:off x="198738" y="2898799"/>
              <a:ext cx="4056391" cy="271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31" y="550264"/>
            <a:ext cx="27559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683" y="252332"/>
            <a:ext cx="8000596" cy="6516285"/>
            <a:chOff x="356271" y="252332"/>
            <a:chExt cx="8026008" cy="6516285"/>
          </a:xfrm>
        </p:grpSpPr>
        <p:grpSp>
          <p:nvGrpSpPr>
            <p:cNvPr id="14" name="Group 13"/>
            <p:cNvGrpSpPr/>
            <p:nvPr/>
          </p:nvGrpSpPr>
          <p:grpSpPr>
            <a:xfrm>
              <a:off x="356271" y="252332"/>
              <a:ext cx="8026008" cy="1724078"/>
              <a:chOff x="356271" y="252332"/>
              <a:chExt cx="8026008" cy="1724078"/>
            </a:xfrm>
          </p:grpSpPr>
          <p:pic>
            <p:nvPicPr>
              <p:cNvPr id="15" name="Picture 2" descr="O:\AREA_2\Master Plans\Rock Spring\0_Preliminary Research\Creative\Rock Spring Banner and MNCPPC 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271" y="252332"/>
                <a:ext cx="8026008" cy="172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486400" y="729650"/>
                <a:ext cx="2798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Amenities</a:t>
                </a:r>
                <a:endPara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615" y="1775114"/>
              <a:ext cx="7806207" cy="4993503"/>
              <a:chOff x="263756" y="397677"/>
              <a:chExt cx="8229326" cy="582584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87" r="10415" b="4040"/>
              <a:stretch/>
            </p:blipFill>
            <p:spPr>
              <a:xfrm>
                <a:off x="3181182" y="3611951"/>
                <a:ext cx="2714881" cy="261156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43"/>
              <a:stretch/>
            </p:blipFill>
            <p:spPr>
              <a:xfrm rot="5400000">
                <a:off x="5262125" y="1108601"/>
                <a:ext cx="3928186" cy="250633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183" y="3622994"/>
                <a:ext cx="2852267" cy="189139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756" y="397677"/>
                <a:ext cx="5557436" cy="31199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241"/>
              <a:stretch/>
            </p:blipFill>
            <p:spPr>
              <a:xfrm>
                <a:off x="5961527" y="4402466"/>
                <a:ext cx="2531555" cy="182105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149832" y="1792224"/>
              <a:ext cx="232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4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31" y="550264"/>
            <a:ext cx="27559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56271" y="252332"/>
            <a:ext cx="8026008" cy="1724078"/>
            <a:chOff x="356271" y="252332"/>
            <a:chExt cx="8026008" cy="1724078"/>
          </a:xfrm>
        </p:grpSpPr>
        <p:pic>
          <p:nvPicPr>
            <p:cNvPr id="15" name="Picture 2" descr="O:\AREA_2\Master Plans\Rock Spring\0_Preliminary Research\Creative\Rock Spring Banner and MNCPPC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71" y="252332"/>
              <a:ext cx="8026008" cy="172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86400" y="729650"/>
              <a:ext cx="279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7774" y="1756954"/>
            <a:ext cx="6492115" cy="4558502"/>
            <a:chOff x="356271" y="1801690"/>
            <a:chExt cx="5814936" cy="40830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9797" r="36612" b="33320"/>
            <a:stretch/>
          </p:blipFill>
          <p:spPr bwMode="auto">
            <a:xfrm>
              <a:off x="356271" y="1801690"/>
              <a:ext cx="3774551" cy="408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24" t="65441" r="35923" b="27161"/>
            <a:stretch/>
          </p:blipFill>
          <p:spPr bwMode="auto">
            <a:xfrm>
              <a:off x="4283931" y="2703304"/>
              <a:ext cx="1887276" cy="64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4" t="65441" r="52614" b="27161"/>
            <a:stretch/>
          </p:blipFill>
          <p:spPr bwMode="auto">
            <a:xfrm>
              <a:off x="4130822" y="2146808"/>
              <a:ext cx="1887275" cy="64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26547" y="1781338"/>
            <a:ext cx="40557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72" y="1713072"/>
            <a:ext cx="810872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NEXT STEPS</a:t>
            </a: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Meetings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with Property Owners	Summer-Fall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2015</a:t>
            </a: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Community Kick Off Meeting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	S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eptember 1, 2015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Community Meetings	Winter-Spring 2016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Working Draft (aka Staff draft)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	July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2016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Planning Board Public Hearing 	September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2016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9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Planning Board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Worksessions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October – January 2017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County Executive and County Council       	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February 2017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County Council Public Hearing	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April 2017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County Council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Worksessions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Summer 2017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endParaRPr lang="en-US" altLang="en-US" sz="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tabLst>
                <a:tab pos="50292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 Adoption	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Fall 2017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032" y="252332"/>
            <a:ext cx="8208960" cy="1830072"/>
            <a:chOff x="256032" y="252332"/>
            <a:chExt cx="8208960" cy="1830072"/>
          </a:xfrm>
        </p:grpSpPr>
        <p:grpSp>
          <p:nvGrpSpPr>
            <p:cNvPr id="4" name="Group 3"/>
            <p:cNvGrpSpPr/>
            <p:nvPr/>
          </p:nvGrpSpPr>
          <p:grpSpPr>
            <a:xfrm>
              <a:off x="356271" y="252332"/>
              <a:ext cx="8026008" cy="1724078"/>
              <a:chOff x="356271" y="252332"/>
              <a:chExt cx="8026008" cy="1724078"/>
            </a:xfrm>
          </p:grpSpPr>
          <p:pic>
            <p:nvPicPr>
              <p:cNvPr id="5" name="Picture 2" descr="O:\AREA_2\Master Plans\Rock Spring\0_Preliminary Research\Creative\Rock Spring Banner and MNCPPC 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271" y="252332"/>
                <a:ext cx="8026008" cy="172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56632" y="729650"/>
                <a:ext cx="32278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Steps</a:t>
                </a:r>
                <a:endPara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56032" y="1713072"/>
              <a:ext cx="8208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8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8848" y="5312109"/>
            <a:ext cx="5598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www.montgomeryplanning.org/rockspring/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6888" y="2467200"/>
            <a:ext cx="95368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Bello,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Designer, 301.495.4597 |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Michael.Bello@montgomeryplanning.org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Glenn Kreger,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2 Chief, 301.495.4653 |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Glenn.Kreger@montgomeryplanning.org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 O’Connor,  Planner,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301.495.2172 |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Kristin.Oconnor@montgomeryplanning.org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Sturgeon,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2 Supervisor, 301.495.1308 |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nancy.sturgeon@montgomeryplanning.org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Zeigler, Planner, 301.495.4638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Don.Zeigler@montgomeryplanning.org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Zimmerman,Transportation,301.495.4629 |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Aaron.Zimmerman@montgomeryplanning.org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/>
              <a:t>			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6271" y="252332"/>
            <a:ext cx="8026008" cy="1724078"/>
            <a:chOff x="356271" y="252332"/>
            <a:chExt cx="8026008" cy="1724078"/>
          </a:xfrm>
        </p:grpSpPr>
        <p:pic>
          <p:nvPicPr>
            <p:cNvPr id="8" name="Picture 2" descr="O:\AREA_2\Master Plans\Rock Spring\0_Preliminary Research\Creative\Rock Spring Banner and MNCPPC 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71" y="252332"/>
              <a:ext cx="8026008" cy="172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17136" y="729650"/>
              <a:ext cx="3767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Contacts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4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623</TotalTime>
  <Words>137</Words>
  <Application>Microsoft Office PowerPoint</Application>
  <PresentationFormat>On-screen Show (4:3)</PresentationFormat>
  <Paragraphs>57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MNCPPC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Oconnor, Kristin</dc:creator>
  <cp:lastModifiedBy>Oconnor, Kristin</cp:lastModifiedBy>
  <cp:revision>26</cp:revision>
  <cp:lastPrinted>2015-06-26T19:16:04Z</cp:lastPrinted>
  <dcterms:created xsi:type="dcterms:W3CDTF">2015-06-26T12:56:32Z</dcterms:created>
  <dcterms:modified xsi:type="dcterms:W3CDTF">2015-07-14T18:52:31Z</dcterms:modified>
</cp:coreProperties>
</file>